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sldIdLst>
    <p:sldId id="256" r:id="rId2"/>
    <p:sldId id="257" r:id="rId3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関根 通陽" initials="関根" lastIdx="2" clrIdx="0">
    <p:extLst>
      <p:ext uri="{19B8F6BF-5375-455C-9EA6-DF929625EA0E}">
        <p15:presenceInfo xmlns:p15="http://schemas.microsoft.com/office/powerpoint/2012/main" userId="S-1-5-21-825385695-2846434591-4248878860-84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1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16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04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9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5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6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1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8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54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3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24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0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直線コネクタ 186">
            <a:extLst>
              <a:ext uri="{FF2B5EF4-FFF2-40B4-BE49-F238E27FC236}">
                <a16:creationId xmlns:a16="http://schemas.microsoft.com/office/drawing/2014/main" id="{5B4059CD-CA80-4656-AF1A-00D9B69243F2}"/>
              </a:ext>
            </a:extLst>
          </p:cNvPr>
          <p:cNvCxnSpPr>
            <a:cxnSpLocks/>
          </p:cNvCxnSpPr>
          <p:nvPr/>
        </p:nvCxnSpPr>
        <p:spPr>
          <a:xfrm flipV="1">
            <a:off x="30737" y="5521540"/>
            <a:ext cx="6838285" cy="3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04530E89-D368-4408-A862-4781E15025E0}"/>
              </a:ext>
            </a:extLst>
          </p:cNvPr>
          <p:cNvSpPr/>
          <p:nvPr/>
        </p:nvSpPr>
        <p:spPr>
          <a:xfrm>
            <a:off x="192721" y="2906378"/>
            <a:ext cx="1988185" cy="1266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sz="2000" dirty="0">
              <a:solidFill>
                <a:schemeClr val="tx1"/>
              </a:solidFill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DC43AB8B-00BB-4654-B2B2-26DE056ADFEB}"/>
              </a:ext>
            </a:extLst>
          </p:cNvPr>
          <p:cNvSpPr/>
          <p:nvPr/>
        </p:nvSpPr>
        <p:spPr>
          <a:xfrm>
            <a:off x="193462" y="2269509"/>
            <a:ext cx="309499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0" name="正方形/長方形 179">
            <a:extLst>
              <a:ext uri="{FF2B5EF4-FFF2-40B4-BE49-F238E27FC236}">
                <a16:creationId xmlns:a16="http://schemas.microsoft.com/office/drawing/2014/main" id="{5AF68C8F-D9BD-4315-ABD2-68A6C28BF076}"/>
              </a:ext>
            </a:extLst>
          </p:cNvPr>
          <p:cNvSpPr/>
          <p:nvPr/>
        </p:nvSpPr>
        <p:spPr>
          <a:xfrm>
            <a:off x="2556222" y="2274017"/>
            <a:ext cx="349453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1" name="正方形/長方形 180">
            <a:extLst>
              <a:ext uri="{FF2B5EF4-FFF2-40B4-BE49-F238E27FC236}">
                <a16:creationId xmlns:a16="http://schemas.microsoft.com/office/drawing/2014/main" id="{4134E03F-B302-4CC8-80EE-F4A0872F7EA6}"/>
              </a:ext>
            </a:extLst>
          </p:cNvPr>
          <p:cNvSpPr/>
          <p:nvPr/>
        </p:nvSpPr>
        <p:spPr>
          <a:xfrm>
            <a:off x="2492375" y="2905109"/>
            <a:ext cx="1873250" cy="124777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/>
              <a:t>展示物写真</a:t>
            </a:r>
            <a:endParaRPr kumimoji="1" lang="en-US" altLang="ja-JP" sz="2000" dirty="0"/>
          </a:p>
        </p:txBody>
      </p: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B9DBC068-5E75-464B-9F96-CB7E83A438E4}"/>
              </a:ext>
            </a:extLst>
          </p:cNvPr>
          <p:cNvSpPr/>
          <p:nvPr/>
        </p:nvSpPr>
        <p:spPr>
          <a:xfrm>
            <a:off x="4559366" y="2285625"/>
            <a:ext cx="346075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59584439-76D1-4D5A-A69D-A3A53C631C26}"/>
              </a:ext>
            </a:extLst>
          </p:cNvPr>
          <p:cNvSpPr/>
          <p:nvPr/>
        </p:nvSpPr>
        <p:spPr>
          <a:xfrm>
            <a:off x="4687794" y="2918424"/>
            <a:ext cx="1988185" cy="124273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/>
              <a:t>展示物写真</a:t>
            </a:r>
            <a:endParaRPr kumimoji="1" lang="en-US" altLang="ja-JP" sz="2000" dirty="0"/>
          </a:p>
        </p:txBody>
      </p:sp>
      <p:sp>
        <p:nvSpPr>
          <p:cNvPr id="2249" name="Rectangle 216">
            <a:extLst>
              <a:ext uri="{FF2B5EF4-FFF2-40B4-BE49-F238E27FC236}">
                <a16:creationId xmlns:a16="http://schemas.microsoft.com/office/drawing/2014/main" id="{595769CF-32D9-4C39-A837-E43851553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74" y="22856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50" name="Rectangle 223">
            <a:extLst>
              <a:ext uri="{FF2B5EF4-FFF2-40B4-BE49-F238E27FC236}">
                <a16:creationId xmlns:a16="http://schemas.microsoft.com/office/drawing/2014/main" id="{5EC2E91A-A047-4BD7-9983-E4CFE02DE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60" y="367353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5" name="正方形/長方形 526">
            <a:extLst>
              <a:ext uri="{FF2B5EF4-FFF2-40B4-BE49-F238E27FC236}">
                <a16:creationId xmlns:a16="http://schemas.microsoft.com/office/drawing/2014/main" id="{42900809-9906-49C9-8523-F1F2056CF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124" y="699991"/>
            <a:ext cx="6013926" cy="638175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8C36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ワーク</a:t>
            </a:r>
            <a:r>
              <a:rPr lang="ja-JP" altLang="ja-JP" sz="24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シート</a:t>
            </a:r>
            <a:r>
              <a:rPr lang="ja-JP" altLang="en-US" sz="24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（</a:t>
            </a:r>
            <a:r>
              <a:rPr lang="ja-JP" altLang="en-US" sz="2400" b="1" dirty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○○○</a:t>
            </a:r>
            <a:r>
              <a:rPr lang="ja-JP" altLang="en-US" sz="24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）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" name="テキスト ボックス 527">
            <a:extLst>
              <a:ext uri="{FF2B5EF4-FFF2-40B4-BE49-F238E27FC236}">
                <a16:creationId xmlns:a16="http://schemas.microsoft.com/office/drawing/2014/main" id="{7F9F341B-3A66-4C38-9869-673026232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153" y="154059"/>
            <a:ext cx="29051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[</a:t>
            </a:r>
            <a:r>
              <a:rPr lang="ja-JP" altLang="en-US" sz="12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資料</a:t>
            </a:r>
            <a:r>
              <a:rPr lang="en-US" altLang="ja-JP" sz="1200" b="1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3-1]</a:t>
            </a: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　　　　　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かはくの展示でご当地巡り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44" name="テキスト ボックス 520">
            <a:extLst>
              <a:ext uri="{FF2B5EF4-FFF2-40B4-BE49-F238E27FC236}">
                <a16:creationId xmlns:a16="http://schemas.microsoft.com/office/drawing/2014/main" id="{1363077A-F940-4C8C-AD7D-E5C6DFBA6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677" y="4244974"/>
            <a:ext cx="1980922" cy="1030634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en-US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45" name="テキスト ボックス 521">
            <a:extLst>
              <a:ext uri="{FF2B5EF4-FFF2-40B4-BE49-F238E27FC236}">
                <a16:creationId xmlns:a16="http://schemas.microsoft.com/office/drawing/2014/main" id="{A49DEFFD-7F49-4687-B44E-8A5430AF5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717" y="4273944"/>
            <a:ext cx="2003425" cy="768166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46" name="テキスト ボックス 531">
            <a:extLst>
              <a:ext uri="{FF2B5EF4-FFF2-40B4-BE49-F238E27FC236}">
                <a16:creationId xmlns:a16="http://schemas.microsoft.com/office/drawing/2014/main" id="{8FF0542A-5E8F-4F65-8F87-66F57BDB2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528" y="4284957"/>
            <a:ext cx="1988185" cy="3048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47" name="Rectangle 210">
            <a:extLst>
              <a:ext uri="{FF2B5EF4-FFF2-40B4-BE49-F238E27FC236}">
                <a16:creationId xmlns:a16="http://schemas.microsoft.com/office/drawing/2014/main" id="{0F635446-F9B2-48EB-A22F-77FBEAB6C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03" y="1453019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248" name="Rectangle 213">
            <a:extLst>
              <a:ext uri="{FF2B5EF4-FFF2-40B4-BE49-F238E27FC236}">
                <a16:creationId xmlns:a16="http://schemas.microsoft.com/office/drawing/2014/main" id="{DA52974D-91D2-414F-8D9D-93C4AA216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78" y="1465557"/>
            <a:ext cx="6551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ja-JP" altLang="en-US" dirty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○○○</a:t>
            </a: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Times New Roman" panose="02020603050405020304" pitchFamily="18" charset="0"/>
              </a:rPr>
              <a:t>にゆかりのある展示を見つけ</a:t>
            </a: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Times New Roman" panose="02020603050405020304" pitchFamily="18" charset="0"/>
              </a:rPr>
              <a:t>たら、</a:t>
            </a: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Times New Roman" panose="02020603050405020304" pitchFamily="18" charset="0"/>
              </a:rPr>
              <a:t>□に</a:t>
            </a: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Times New Roman" panose="02020603050405020304" pitchFamily="18" charset="0"/>
              </a:rPr>
              <a:t>〇</a:t>
            </a:r>
            <a: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Times New Roman" panose="02020603050405020304" pitchFamily="18" charset="0"/>
              </a:rPr>
              <a:t>を書こう。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07やさしさゴシック" panose="02000600000000000000" pitchFamily="50" charset="-128"/>
              <a:ea typeface="07やさしさゴシック" panose="02000600000000000000" pitchFamily="50" charset="-128"/>
            </a:endParaRPr>
          </a:p>
        </p:txBody>
      </p:sp>
      <p:sp>
        <p:nvSpPr>
          <p:cNvPr id="2252" name="Rectangle 227">
            <a:extLst>
              <a:ext uri="{FF2B5EF4-FFF2-40B4-BE49-F238E27FC236}">
                <a16:creationId xmlns:a16="http://schemas.microsoft.com/office/drawing/2014/main" id="{D009A766-4B43-49AC-BD25-D6DF32551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03" y="4602619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257" name="テキスト ボックス 2256">
            <a:extLst>
              <a:ext uri="{FF2B5EF4-FFF2-40B4-BE49-F238E27FC236}">
                <a16:creationId xmlns:a16="http://schemas.microsoft.com/office/drawing/2014/main" id="{661220A0-E0AD-4C86-AA05-218AC93D9FEE}"/>
              </a:ext>
            </a:extLst>
          </p:cNvPr>
          <p:cNvSpPr txBox="1"/>
          <p:nvPr/>
        </p:nvSpPr>
        <p:spPr>
          <a:xfrm>
            <a:off x="4559366" y="5151864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解説が裏面にあります</a:t>
            </a:r>
          </a:p>
        </p:txBody>
      </p:sp>
      <p:sp>
        <p:nvSpPr>
          <p:cNvPr id="2259" name="直角三角形 2258">
            <a:extLst>
              <a:ext uri="{FF2B5EF4-FFF2-40B4-BE49-F238E27FC236}">
                <a16:creationId xmlns:a16="http://schemas.microsoft.com/office/drawing/2014/main" id="{803F9C48-C959-4DEC-9EC6-87A6B466423D}"/>
              </a:ext>
            </a:extLst>
          </p:cNvPr>
          <p:cNvSpPr/>
          <p:nvPr/>
        </p:nvSpPr>
        <p:spPr>
          <a:xfrm rot="16200000">
            <a:off x="6649320" y="5284060"/>
            <a:ext cx="180014" cy="16311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0" name="テキスト ボックス 2259">
            <a:extLst>
              <a:ext uri="{FF2B5EF4-FFF2-40B4-BE49-F238E27FC236}">
                <a16:creationId xmlns:a16="http://schemas.microsoft.com/office/drawing/2014/main" id="{510F0E63-CB52-47DB-965E-A9DCA5EA798F}"/>
              </a:ext>
            </a:extLst>
          </p:cNvPr>
          <p:cNvSpPr txBox="1"/>
          <p:nvPr/>
        </p:nvSpPr>
        <p:spPr>
          <a:xfrm>
            <a:off x="854918" y="2258826"/>
            <a:ext cx="10995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sp>
        <p:nvSpPr>
          <p:cNvPr id="2261" name="テキスト ボックス 2260">
            <a:extLst>
              <a:ext uri="{FF2B5EF4-FFF2-40B4-BE49-F238E27FC236}">
                <a16:creationId xmlns:a16="http://schemas.microsoft.com/office/drawing/2014/main" id="{490E4BD8-2142-41F2-80C9-B8514C52439C}"/>
              </a:ext>
            </a:extLst>
          </p:cNvPr>
          <p:cNvSpPr txBox="1"/>
          <p:nvPr/>
        </p:nvSpPr>
        <p:spPr>
          <a:xfrm>
            <a:off x="3134840" y="2253359"/>
            <a:ext cx="11079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sp>
        <p:nvSpPr>
          <p:cNvPr id="2262" name="テキスト ボックス 2261">
            <a:extLst>
              <a:ext uri="{FF2B5EF4-FFF2-40B4-BE49-F238E27FC236}">
                <a16:creationId xmlns:a16="http://schemas.microsoft.com/office/drawing/2014/main" id="{F7580B97-0232-47D2-9199-B7C091DD9B6D}"/>
              </a:ext>
            </a:extLst>
          </p:cNvPr>
          <p:cNvSpPr txBox="1"/>
          <p:nvPr/>
        </p:nvSpPr>
        <p:spPr>
          <a:xfrm>
            <a:off x="5194038" y="2237243"/>
            <a:ext cx="11079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8C253F9-7E40-4423-A15A-C13961AFA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77" y="133512"/>
            <a:ext cx="2011680" cy="469392"/>
          </a:xfrm>
          <a:prstGeom prst="rect">
            <a:avLst/>
          </a:prstGeom>
        </p:spPr>
      </p:pic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3A365C6-3F48-4749-AA76-1ED84FBF243C}"/>
              </a:ext>
            </a:extLst>
          </p:cNvPr>
          <p:cNvSpPr/>
          <p:nvPr/>
        </p:nvSpPr>
        <p:spPr>
          <a:xfrm>
            <a:off x="192721" y="7046138"/>
            <a:ext cx="1988185" cy="1266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>
                <a:solidFill>
                  <a:schemeClr val="tx1"/>
                </a:solidFill>
              </a:rPr>
              <a:t>展示物写真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8E0D6C4-1FF4-4F11-934A-6CBAA8452E77}"/>
              </a:ext>
            </a:extLst>
          </p:cNvPr>
          <p:cNvSpPr/>
          <p:nvPr/>
        </p:nvSpPr>
        <p:spPr>
          <a:xfrm>
            <a:off x="193462" y="6409269"/>
            <a:ext cx="309499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0BCBC91-64B8-41F3-B85A-0D722BAF2C38}"/>
              </a:ext>
            </a:extLst>
          </p:cNvPr>
          <p:cNvSpPr/>
          <p:nvPr/>
        </p:nvSpPr>
        <p:spPr>
          <a:xfrm>
            <a:off x="2556222" y="6413777"/>
            <a:ext cx="349453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49E9353-04EA-4EA0-A7E9-F485BA17D073}"/>
              </a:ext>
            </a:extLst>
          </p:cNvPr>
          <p:cNvSpPr/>
          <p:nvPr/>
        </p:nvSpPr>
        <p:spPr>
          <a:xfrm>
            <a:off x="2492375" y="7044869"/>
            <a:ext cx="1873250" cy="124777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/>
              <a:t>展示物写真</a:t>
            </a:r>
            <a:endParaRPr kumimoji="1" lang="en-US" altLang="ja-JP" sz="2000" dirty="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253258D-71D5-43F6-8E0F-55C503BD053A}"/>
              </a:ext>
            </a:extLst>
          </p:cNvPr>
          <p:cNvSpPr/>
          <p:nvPr/>
        </p:nvSpPr>
        <p:spPr>
          <a:xfrm>
            <a:off x="4559366" y="6425385"/>
            <a:ext cx="346075" cy="304800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0E8F511-DA1F-4D8D-9DB4-663FF6D7A9B5}"/>
              </a:ext>
            </a:extLst>
          </p:cNvPr>
          <p:cNvSpPr/>
          <p:nvPr/>
        </p:nvSpPr>
        <p:spPr>
          <a:xfrm>
            <a:off x="4687794" y="7058184"/>
            <a:ext cx="1988185" cy="1242735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kumimoji="1" lang="ja-JP" altLang="en-US" sz="2000" dirty="0"/>
              <a:t>展示物写真</a:t>
            </a:r>
            <a:endParaRPr kumimoji="1" lang="en-US" altLang="ja-JP" sz="2000" dirty="0"/>
          </a:p>
        </p:txBody>
      </p:sp>
      <p:sp>
        <p:nvSpPr>
          <p:cNvPr id="57" name="Rectangle 216">
            <a:extLst>
              <a:ext uri="{FF2B5EF4-FFF2-40B4-BE49-F238E27FC236}">
                <a16:creationId xmlns:a16="http://schemas.microsoft.com/office/drawing/2014/main" id="{35091636-B269-4C72-A87B-CFCF8CE8B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74" y="642538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8" name="Rectangle 223">
            <a:extLst>
              <a:ext uri="{FF2B5EF4-FFF2-40B4-BE49-F238E27FC236}">
                <a16:creationId xmlns:a16="http://schemas.microsoft.com/office/drawing/2014/main" id="{28108E35-487F-49DE-B6C2-B9E3CCAA0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60" y="7813297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9" name="テキスト ボックス 520">
            <a:extLst>
              <a:ext uri="{FF2B5EF4-FFF2-40B4-BE49-F238E27FC236}">
                <a16:creationId xmlns:a16="http://schemas.microsoft.com/office/drawing/2014/main" id="{A69EE159-47AB-4270-AAF3-46CCE80B8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78" y="8422662"/>
            <a:ext cx="1980922" cy="3048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テキスト ボックス 521">
            <a:extLst>
              <a:ext uri="{FF2B5EF4-FFF2-40B4-BE49-F238E27FC236}">
                <a16:creationId xmlns:a16="http://schemas.microsoft.com/office/drawing/2014/main" id="{225FDA1F-A590-444C-94D7-EC40D9958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75" y="8422661"/>
            <a:ext cx="2003425" cy="304801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1" name="テキスト ボックス 531">
            <a:extLst>
              <a:ext uri="{FF2B5EF4-FFF2-40B4-BE49-F238E27FC236}">
                <a16:creationId xmlns:a16="http://schemas.microsoft.com/office/drawing/2014/main" id="{66996433-BB9B-4B1A-9FEE-5DAAAFE0B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142" y="8422661"/>
            <a:ext cx="1988185" cy="30480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展示場所：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  <a:sym typeface="Wingdings" panose="05000000000000000000" pitchFamily="2" charset="2"/>
              </a:rPr>
              <a:t>（フロア名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2" name="Rectangle 227">
            <a:extLst>
              <a:ext uri="{FF2B5EF4-FFF2-40B4-BE49-F238E27FC236}">
                <a16:creationId xmlns:a16="http://schemas.microsoft.com/office/drawing/2014/main" id="{DFA02A92-293A-4AF0-9C49-6543CFFF7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03" y="8742379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64AD84F5-2FFD-4F9E-B075-515D26DBDFA7}"/>
              </a:ext>
            </a:extLst>
          </p:cNvPr>
          <p:cNvSpPr txBox="1"/>
          <p:nvPr/>
        </p:nvSpPr>
        <p:spPr>
          <a:xfrm>
            <a:off x="854918" y="6398586"/>
            <a:ext cx="10995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6EBFD58F-92E2-4BBB-A90E-F574EBB07C64}"/>
              </a:ext>
            </a:extLst>
          </p:cNvPr>
          <p:cNvSpPr txBox="1"/>
          <p:nvPr/>
        </p:nvSpPr>
        <p:spPr>
          <a:xfrm>
            <a:off x="3134840" y="6393119"/>
            <a:ext cx="11079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FC2179CF-9EC4-467F-8DB4-DADE09690CA7}"/>
              </a:ext>
            </a:extLst>
          </p:cNvPr>
          <p:cNvSpPr txBox="1"/>
          <p:nvPr/>
        </p:nvSpPr>
        <p:spPr>
          <a:xfrm>
            <a:off x="5194038" y="6377003"/>
            <a:ext cx="11079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展示物名</a:t>
            </a:r>
          </a:p>
        </p:txBody>
      </p:sp>
      <p:sp>
        <p:nvSpPr>
          <p:cNvPr id="47" name="吹き出し: 線 46">
            <a:extLst>
              <a:ext uri="{FF2B5EF4-FFF2-40B4-BE49-F238E27FC236}">
                <a16:creationId xmlns:a16="http://schemas.microsoft.com/office/drawing/2014/main" id="{1B207BB5-6073-4B9A-9979-B900BA3F7EC4}"/>
              </a:ext>
            </a:extLst>
          </p:cNvPr>
          <p:cNvSpPr/>
          <p:nvPr/>
        </p:nvSpPr>
        <p:spPr>
          <a:xfrm>
            <a:off x="1899066" y="1795672"/>
            <a:ext cx="1618834" cy="582402"/>
          </a:xfrm>
          <a:prstGeom prst="borderCallout1">
            <a:avLst>
              <a:gd name="adj1" fmla="val 1361"/>
              <a:gd name="adj2" fmla="val 86790"/>
              <a:gd name="adj3" fmla="val -106412"/>
              <a:gd name="adj4" fmla="val 140647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ゆかりのある都道府県や地方を入力。</a:t>
            </a: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E68AE958-AD7A-43E2-BB89-71A52D91B65C}"/>
              </a:ext>
            </a:extLst>
          </p:cNvPr>
          <p:cNvCxnSpPr>
            <a:cxnSpLocks/>
            <a:stCxn id="47" idx="2"/>
          </p:cNvCxnSpPr>
          <p:nvPr/>
        </p:nvCxnSpPr>
        <p:spPr>
          <a:xfrm flipH="1" flipV="1">
            <a:off x="1130300" y="1756717"/>
            <a:ext cx="768766" cy="330156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0995A9A7-A6ED-417F-B211-A9EBCDB0621B}"/>
              </a:ext>
            </a:extLst>
          </p:cNvPr>
          <p:cNvSpPr/>
          <p:nvPr/>
        </p:nvSpPr>
        <p:spPr>
          <a:xfrm>
            <a:off x="1009650" y="3650812"/>
            <a:ext cx="4528705" cy="246654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ワークシートの作り方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①地元や学校の所在地など、ゆかりのある都道府県を一つ選ぶ。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②①で選んだ都道府県に関する展示を、都道府県別シートで探す。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③都道府県別シートの写真などを入力。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④裏面に、エピソードなどを入力。</a:t>
            </a:r>
          </a:p>
        </p:txBody>
      </p:sp>
    </p:spTree>
    <p:extLst>
      <p:ext uri="{BB962C8B-B14F-4D97-AF65-F5344CB8AC3E}">
        <p14:creationId xmlns:p14="http://schemas.microsoft.com/office/powerpoint/2010/main" val="143264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784AA41-2FC9-4604-8546-62341F866997}"/>
              </a:ext>
            </a:extLst>
          </p:cNvPr>
          <p:cNvSpPr/>
          <p:nvPr/>
        </p:nvSpPr>
        <p:spPr>
          <a:xfrm>
            <a:off x="5179278" y="6902665"/>
            <a:ext cx="1537858" cy="14813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n-US" sz="105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" name="円/楕円 20">
            <a:extLst>
              <a:ext uri="{FF2B5EF4-FFF2-40B4-BE49-F238E27FC236}">
                <a16:creationId xmlns:a16="http://schemas.microsoft.com/office/drawing/2014/main" id="{215BBC99-4146-40EA-8EB6-0009D97A847F}"/>
              </a:ext>
            </a:extLst>
          </p:cNvPr>
          <p:cNvSpPr/>
          <p:nvPr/>
        </p:nvSpPr>
        <p:spPr>
          <a:xfrm>
            <a:off x="6289138" y="6420942"/>
            <a:ext cx="447675" cy="400050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0" name="正方形/長方形 524">
            <a:extLst>
              <a:ext uri="{FF2B5EF4-FFF2-40B4-BE49-F238E27FC236}">
                <a16:creationId xmlns:a16="http://schemas.microsoft.com/office/drawing/2014/main" id="{8FD284FF-8C93-4932-AAB3-C602108AE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486" y="8455713"/>
            <a:ext cx="1390650" cy="457200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8C36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正方形/長方形 528">
            <a:extLst>
              <a:ext uri="{FF2B5EF4-FFF2-40B4-BE49-F238E27FC236}">
                <a16:creationId xmlns:a16="http://schemas.microsoft.com/office/drawing/2014/main" id="{A8C3CF68-AD9E-4477-8059-29015CF93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394" y="8425738"/>
            <a:ext cx="1427681" cy="457200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8C36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4" name="円形吹き出し 13">
            <a:extLst>
              <a:ext uri="{FF2B5EF4-FFF2-40B4-BE49-F238E27FC236}">
                <a16:creationId xmlns:a16="http://schemas.microsoft.com/office/drawing/2014/main" id="{D3FA7008-1534-4FEC-A495-BBDBF054D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8674" y="7740117"/>
            <a:ext cx="2520899" cy="1580001"/>
          </a:xfrm>
          <a:prstGeom prst="wedgeEllipseCallout">
            <a:avLst>
              <a:gd name="adj1" fmla="val 68627"/>
              <a:gd name="adj2" fmla="val -31052"/>
            </a:avLst>
          </a:prstGeom>
          <a:ln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32400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FE5EA794-2720-4CB0-9387-19D8C907FD92}"/>
              </a:ext>
            </a:extLst>
          </p:cNvPr>
          <p:cNvSpPr/>
          <p:nvPr/>
        </p:nvSpPr>
        <p:spPr>
          <a:xfrm>
            <a:off x="247436" y="7180560"/>
            <a:ext cx="1485900" cy="1011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n-US" sz="105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723D38FB-A9C6-49BF-863A-63B3949D0A12}"/>
              </a:ext>
            </a:extLst>
          </p:cNvPr>
          <p:cNvSpPr/>
          <p:nvPr/>
        </p:nvSpPr>
        <p:spPr>
          <a:xfrm>
            <a:off x="-1238" y="674627"/>
            <a:ext cx="6840000" cy="17176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dirty="0"/>
              <a:t>常設展示データベース等の解説または</a:t>
            </a:r>
            <a:endParaRPr kumimoji="1" lang="en-US" altLang="ja-JP" sz="2000" dirty="0"/>
          </a:p>
          <a:p>
            <a:r>
              <a:rPr kumimoji="1" lang="ja-JP" altLang="en-US" sz="2000" dirty="0"/>
              <a:t>標本・資料と各都道府県を結びつける</a:t>
            </a:r>
            <a:endParaRPr kumimoji="1" lang="en-US" altLang="ja-JP" sz="2000" dirty="0"/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トピックス</a:t>
            </a:r>
            <a:r>
              <a:rPr kumimoji="1" lang="ja-JP" altLang="en-US" sz="2000" dirty="0"/>
              <a:t>やエピソードを入力。</a:t>
            </a:r>
          </a:p>
        </p:txBody>
      </p:sp>
      <p:sp>
        <p:nvSpPr>
          <p:cNvPr id="67" name="楕円 66">
            <a:extLst>
              <a:ext uri="{FF2B5EF4-FFF2-40B4-BE49-F238E27FC236}">
                <a16:creationId xmlns:a16="http://schemas.microsoft.com/office/drawing/2014/main" id="{6C682C57-75DF-4787-8539-7B3C69FF5FE9}"/>
              </a:ext>
            </a:extLst>
          </p:cNvPr>
          <p:cNvSpPr/>
          <p:nvPr/>
        </p:nvSpPr>
        <p:spPr>
          <a:xfrm>
            <a:off x="261688" y="6038206"/>
            <a:ext cx="157963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ステップアップ</a:t>
            </a:r>
          </a:p>
        </p:txBody>
      </p:sp>
      <p:sp>
        <p:nvSpPr>
          <p:cNvPr id="71" name="吹き出し: 円形 70">
            <a:extLst>
              <a:ext uri="{FF2B5EF4-FFF2-40B4-BE49-F238E27FC236}">
                <a16:creationId xmlns:a16="http://schemas.microsoft.com/office/drawing/2014/main" id="{F9F38295-A7CA-4BBA-8CA6-F9A7D5543AD8}"/>
              </a:ext>
            </a:extLst>
          </p:cNvPr>
          <p:cNvSpPr/>
          <p:nvPr/>
        </p:nvSpPr>
        <p:spPr>
          <a:xfrm>
            <a:off x="1777637" y="6538187"/>
            <a:ext cx="3192845" cy="1125562"/>
          </a:xfrm>
          <a:prstGeom prst="wedgeEllipseCallout">
            <a:avLst>
              <a:gd name="adj1" fmla="val -61380"/>
              <a:gd name="adj2" fmla="val 5143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0B1BAE99-D590-4E5F-B030-B30657E19B98}"/>
              </a:ext>
            </a:extLst>
          </p:cNvPr>
          <p:cNvCxnSpPr/>
          <p:nvPr/>
        </p:nvCxnSpPr>
        <p:spPr>
          <a:xfrm>
            <a:off x="0" y="5906814"/>
            <a:ext cx="68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B9E77655-A81C-4045-8720-2B3EB6BF1AA6}"/>
              </a:ext>
            </a:extLst>
          </p:cNvPr>
          <p:cNvSpPr/>
          <p:nvPr/>
        </p:nvSpPr>
        <p:spPr>
          <a:xfrm>
            <a:off x="-1238" y="2438118"/>
            <a:ext cx="6840000" cy="16611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dirty="0"/>
              <a:t>常設展示データベース等の解説または</a:t>
            </a:r>
            <a:endParaRPr kumimoji="1" lang="en-US" altLang="ja-JP" sz="2000" dirty="0"/>
          </a:p>
          <a:p>
            <a:r>
              <a:rPr kumimoji="1" lang="ja-JP" altLang="en-US" sz="2000" dirty="0"/>
              <a:t>標本・資料と各都道府県を結びつける</a:t>
            </a:r>
            <a:endParaRPr kumimoji="1" lang="en-US" altLang="ja-JP" sz="2000" dirty="0"/>
          </a:p>
          <a:p>
            <a:r>
              <a:rPr kumimoji="1" lang="ja-JP" altLang="en-US" sz="2000" dirty="0"/>
              <a:t>トピックスやエピソードを入力。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DFF0A944-2174-4710-B74F-DD6AD57F8CA0}"/>
              </a:ext>
            </a:extLst>
          </p:cNvPr>
          <p:cNvSpPr/>
          <p:nvPr/>
        </p:nvSpPr>
        <p:spPr>
          <a:xfrm>
            <a:off x="0" y="4132348"/>
            <a:ext cx="6840000" cy="154684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dirty="0"/>
              <a:t>常設展示データベース等の解説または</a:t>
            </a:r>
            <a:endParaRPr kumimoji="1" lang="en-US" altLang="ja-JP" sz="2000" dirty="0"/>
          </a:p>
          <a:p>
            <a:r>
              <a:rPr kumimoji="1" lang="ja-JP" altLang="en-US" sz="2000" dirty="0"/>
              <a:t>標本・資料と各都道府県を結びつける</a:t>
            </a:r>
            <a:endParaRPr kumimoji="1" lang="en-US" altLang="ja-JP" sz="2000" dirty="0"/>
          </a:p>
          <a:p>
            <a:r>
              <a:rPr kumimoji="1" lang="ja-JP" altLang="en-US" sz="2000" dirty="0"/>
              <a:t>トピックスやエピソードを入力。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DAC4FD3-9334-4DB5-BE10-45A258846478}"/>
              </a:ext>
            </a:extLst>
          </p:cNvPr>
          <p:cNvSpPr/>
          <p:nvPr/>
        </p:nvSpPr>
        <p:spPr>
          <a:xfrm>
            <a:off x="0" y="0"/>
            <a:ext cx="6858000" cy="64851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解説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1E74D7E-13DC-4DB1-91BB-655008E3BBA5}"/>
              </a:ext>
            </a:extLst>
          </p:cNvPr>
          <p:cNvSpPr/>
          <p:nvPr/>
        </p:nvSpPr>
        <p:spPr>
          <a:xfrm>
            <a:off x="2022771" y="5994858"/>
            <a:ext cx="3303715" cy="93392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その他、追加の情報、紹介したい展示などを、</a:t>
            </a:r>
            <a:endParaRPr kumimoji="1" lang="en-US" altLang="ja-JP" sz="12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ステップアップコーナー</a:t>
            </a:r>
            <a:r>
              <a:rPr kumimoji="1" lang="ja-JP" altLang="en-US" sz="120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に書く。</a:t>
            </a:r>
            <a:endParaRPr kumimoji="1" lang="ja-JP" altLang="en-US" sz="12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898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</TotalTime>
  <Words>248</Words>
  <Application>Microsoft Office PowerPoint</Application>
  <PresentationFormat>A4 210 x 297 mm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6" baseType="lpstr">
      <vt:lpstr>07やさしさゴシック</vt:lpstr>
      <vt:lpstr>HGP創英角ﾎﾟｯﾌﾟ体</vt:lpstr>
      <vt:lpstr>HG丸ｺﾞｼｯｸM-PRO</vt:lpstr>
      <vt:lpstr>ＭＳ 明朝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関根 通陽</dc:creator>
  <cp:lastModifiedBy>佐久間 徹</cp:lastModifiedBy>
  <cp:revision>79</cp:revision>
  <dcterms:created xsi:type="dcterms:W3CDTF">2021-07-15T05:07:39Z</dcterms:created>
  <dcterms:modified xsi:type="dcterms:W3CDTF">2022-01-11T07:11:12Z</dcterms:modified>
</cp:coreProperties>
</file>