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96" r:id="rId1"/>
  </p:sldMasterIdLst>
  <p:notesMasterIdLst>
    <p:notesMasterId r:id="rId4"/>
  </p:notesMasterIdLst>
  <p:sldIdLst>
    <p:sldId id="256" r:id="rId2"/>
    <p:sldId id="259" r:id="rId3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関根 通陽" initials="関根" lastIdx="2" clrIdx="0">
    <p:extLst>
      <p:ext uri="{19B8F6BF-5375-455C-9EA6-DF929625EA0E}">
        <p15:presenceInfo xmlns:p15="http://schemas.microsoft.com/office/powerpoint/2012/main" userId="S-1-5-21-825385695-2846434591-4248878860-84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10" autoAdjust="0"/>
    <p:restoredTop sz="94660"/>
  </p:normalViewPr>
  <p:slideViewPr>
    <p:cSldViewPr snapToGrid="0">
      <p:cViewPr varScale="1">
        <p:scale>
          <a:sx n="75" d="100"/>
          <a:sy n="75" d="100"/>
        </p:scale>
        <p:origin x="88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759D86-4398-435E-9FE3-A9464FDDD29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33488"/>
            <a:ext cx="230663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9800"/>
            <a:ext cx="5389563" cy="38862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D7B308-1416-484E-8BCA-A98A1B7063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175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165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67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04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91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055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6165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41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188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54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63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4240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4BAC8-C8E4-480D-8F92-BCE5A2D91ABF}" type="datetimeFigureOut">
              <a:rPr kumimoji="1" lang="ja-JP" altLang="en-US" smtClean="0"/>
              <a:t>2022/1/11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2F751-8892-421D-87D0-FE852F5605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308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正方形/長方形 526">
            <a:extLst>
              <a:ext uri="{FF2B5EF4-FFF2-40B4-BE49-F238E27FC236}">
                <a16:creationId xmlns:a16="http://schemas.microsoft.com/office/drawing/2014/main" id="{42900809-9906-49C9-8523-F1F2056CF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053" y="700143"/>
            <a:ext cx="5734050" cy="638175"/>
          </a:xfrm>
          <a:prstGeom prst="rect">
            <a:avLst/>
          </a:prstGeom>
          <a:gradFill rotWithShape="1">
            <a:gsLst>
              <a:gs pos="0">
                <a:srgbClr val="FFBE86"/>
              </a:gs>
              <a:gs pos="35001">
                <a:srgbClr val="FFD0AA"/>
              </a:gs>
              <a:gs pos="100000">
                <a:srgbClr val="FFEBDB"/>
              </a:gs>
            </a:gsLst>
            <a:lin ang="16200000" scaled="1"/>
          </a:gradFill>
          <a:ln w="9525">
            <a:solidFill>
              <a:srgbClr val="F68C36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2400" b="1" dirty="0"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ワーク</a:t>
            </a:r>
            <a:r>
              <a:rPr kumimoji="0" lang="ja-JP" altLang="ja-JP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シート</a:t>
            </a:r>
            <a:r>
              <a:rPr kumimoji="0" lang="ja-JP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（</a:t>
            </a:r>
            <a:r>
              <a:rPr kumimoji="0" lang="ja-JP" alt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○○○</a:t>
            </a:r>
            <a:r>
              <a:rPr kumimoji="0" lang="ja-JP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）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" name="テキスト ボックス 527">
            <a:extLst>
              <a:ext uri="{FF2B5EF4-FFF2-40B4-BE49-F238E27FC236}">
                <a16:creationId xmlns:a16="http://schemas.microsoft.com/office/drawing/2014/main" id="{7F9F341B-3A66-4C38-9869-6730262322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5153" y="114303"/>
            <a:ext cx="2905125" cy="391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76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[</a:t>
            </a: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資料</a:t>
            </a:r>
            <a:r>
              <a:rPr kumimoji="0" lang="en-US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3-3]</a:t>
            </a:r>
            <a:r>
              <a:rPr kumimoji="0" lang="ja-JP" altLang="ja-JP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　　　　　</a:t>
            </a:r>
            <a:endParaRPr kumimoji="0" lang="en-US" altLang="ja-JP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entury" panose="02040604050505020304" pitchFamily="18" charset="0"/>
              <a:ea typeface="ＭＳ 明朝" panose="02020609040205080304" pitchFamily="17" charset="-128"/>
              <a:cs typeface="メイリオ" panose="020B0604030504040204" pitchFamily="50" charset="-128"/>
            </a:endParaRPr>
          </a:p>
          <a:p>
            <a:pPr marL="0" marR="0" lvl="0" indent="7620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メイリオ" panose="020B0604030504040204" pitchFamily="50" charset="-128"/>
              </a:rPr>
              <a:t>かはくの展示でご当地巡り</a:t>
            </a:r>
            <a:endParaRPr kumimoji="0" lang="ja-JP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57" name="テキスト ボックス 2256">
            <a:extLst>
              <a:ext uri="{FF2B5EF4-FFF2-40B4-BE49-F238E27FC236}">
                <a16:creationId xmlns:a16="http://schemas.microsoft.com/office/drawing/2014/main" id="{661220A0-E0AD-4C86-AA05-218AC93D9FEE}"/>
              </a:ext>
            </a:extLst>
          </p:cNvPr>
          <p:cNvSpPr txBox="1"/>
          <p:nvPr/>
        </p:nvSpPr>
        <p:spPr>
          <a:xfrm>
            <a:off x="4630807" y="9625965"/>
            <a:ext cx="21595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裏面に回答例があります</a:t>
            </a:r>
          </a:p>
        </p:txBody>
      </p:sp>
      <p:sp>
        <p:nvSpPr>
          <p:cNvPr id="2259" name="直角三角形 2258">
            <a:extLst>
              <a:ext uri="{FF2B5EF4-FFF2-40B4-BE49-F238E27FC236}">
                <a16:creationId xmlns:a16="http://schemas.microsoft.com/office/drawing/2014/main" id="{803F9C48-C959-4DEC-9EC6-87A6B466423D}"/>
              </a:ext>
            </a:extLst>
          </p:cNvPr>
          <p:cNvSpPr/>
          <p:nvPr/>
        </p:nvSpPr>
        <p:spPr>
          <a:xfrm rot="16200000">
            <a:off x="6686437" y="9732959"/>
            <a:ext cx="180014" cy="16311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6FE73048-1FA4-4491-B30E-1ECC49F84C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63" y="3175"/>
          <a:ext cx="2009775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6" name="Acrobat Document" r:id="rId3" imgW="8095898" imgH="1885822" progId="AcroExch.Document.DC">
                  <p:embed/>
                </p:oleObj>
              </mc:Choice>
              <mc:Fallback>
                <p:oleObj name="Acrobat Document" r:id="rId3" imgW="8095898" imgH="1885822" progId="AcroExch.Document.DC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" y="3175"/>
                        <a:ext cx="2009775" cy="468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8" name="Rectangle 213">
            <a:extLst>
              <a:ext uri="{FF2B5EF4-FFF2-40B4-BE49-F238E27FC236}">
                <a16:creationId xmlns:a16="http://schemas.microsoft.com/office/drawing/2014/main" id="{DA52974D-91D2-414F-8D9D-93C4AA216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842" y="1404694"/>
            <a:ext cx="562846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33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133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ＭＳ 明朝" panose="02020609040205080304" pitchFamily="17" charset="-128"/>
              </a:rPr>
              <a:t>①</a:t>
            </a:r>
            <a:r>
              <a:rPr lang="ja-JP" altLang="en-US" dirty="0">
                <a:solidFill>
                  <a:srgbClr val="FF0000"/>
                </a:solidFill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ＭＳ 明朝" panose="02020609040205080304" pitchFamily="17" charset="-128"/>
              </a:rPr>
              <a:t>○○○</a:t>
            </a:r>
            <a:r>
              <a:rPr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ＭＳ 明朝" panose="02020609040205080304" pitchFamily="17" charset="-128"/>
              </a:rPr>
              <a:t>ではいろいろな</a:t>
            </a:r>
            <a:r>
              <a:rPr lang="ja-JP" altLang="en-US" dirty="0">
                <a:solidFill>
                  <a:srgbClr val="FF0000"/>
                </a:solidFill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ＭＳ 明朝" panose="02020609040205080304" pitchFamily="17" charset="-128"/>
              </a:rPr>
              <a:t>○○</a:t>
            </a:r>
            <a:r>
              <a:rPr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  <a:cs typeface="ＭＳ 明朝" panose="02020609040205080304" pitchFamily="17" charset="-128"/>
              </a:rPr>
              <a:t>が見つかっているよ。</a:t>
            </a:r>
            <a:endParaRPr lang="en-US" altLang="ja-JP" dirty="0">
              <a:latin typeface="07やさしさゴシック" panose="02000600000000000000" pitchFamily="50" charset="-128"/>
              <a:ea typeface="07やさしさゴシック" panose="02000600000000000000" pitchFamily="50" charset="-128"/>
              <a:cs typeface="ＭＳ 明朝" panose="02020609040205080304" pitchFamily="17" charset="-128"/>
            </a:endParaRPr>
          </a:p>
          <a:p>
            <a:pPr lvl="0" defTabSz="914400"/>
            <a:r>
              <a:rPr kumimoji="0" lang="ja-JP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　</a:t>
            </a:r>
            <a:r>
              <a:rPr kumimoji="0" lang="ja-JP" alt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展示室</a:t>
            </a:r>
            <a:r>
              <a:rPr kumimoji="0" lang="ja-JP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で探して</a:t>
            </a:r>
            <a:r>
              <a:rPr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、展示資料名を書いてみよう。</a:t>
            </a:r>
            <a:endParaRPr kumimoji="0" lang="ja-JP" altLang="ja-JP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07やさしさゴシック" panose="02000600000000000000" pitchFamily="50" charset="-128"/>
              <a:ea typeface="07やさしさゴシック" panose="020006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8D987509-74B4-4D4A-A7C0-02D90A44D36A}"/>
              </a:ext>
            </a:extLst>
          </p:cNvPr>
          <p:cNvSpPr/>
          <p:nvPr/>
        </p:nvSpPr>
        <p:spPr>
          <a:xfrm>
            <a:off x="1909827" y="4213153"/>
            <a:ext cx="686235" cy="302873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71343CD-F4B6-4F23-9247-F7EFB7E87D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557024"/>
              </p:ext>
            </p:extLst>
          </p:nvPr>
        </p:nvGraphicFramePr>
        <p:xfrm>
          <a:off x="274475" y="2117401"/>
          <a:ext cx="6354527" cy="7040884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2317352">
                  <a:extLst>
                    <a:ext uri="{9D8B030D-6E8A-4147-A177-3AD203B41FA5}">
                      <a16:colId xmlns:a16="http://schemas.microsoft.com/office/drawing/2014/main" val="687287698"/>
                    </a:ext>
                  </a:extLst>
                </a:gridCol>
                <a:gridCol w="4037175">
                  <a:extLst>
                    <a:ext uri="{9D8B030D-6E8A-4147-A177-3AD203B41FA5}">
                      <a16:colId xmlns:a16="http://schemas.microsoft.com/office/drawing/2014/main" val="1856659284"/>
                    </a:ext>
                  </a:extLst>
                </a:gridCol>
              </a:tblGrid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都道府県名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展示資料名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066965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en-US" altLang="ja-JP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516291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23731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665779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568366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en-US" altLang="ja-JP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708786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68650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139952"/>
                  </a:ext>
                </a:extLst>
              </a:tr>
              <a:tr h="4572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400" dirty="0"/>
                    </a:p>
                    <a:p>
                      <a:pPr algn="ctr"/>
                      <a:endParaRPr kumimoji="1" lang="en-US" altLang="ja-JP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5143311"/>
                  </a:ext>
                </a:extLst>
              </a:tr>
            </a:tbl>
          </a:graphicData>
        </a:graphic>
      </p:graphicFrame>
      <p:sp>
        <p:nvSpPr>
          <p:cNvPr id="12" name="吹き出し: 線 11">
            <a:extLst>
              <a:ext uri="{FF2B5EF4-FFF2-40B4-BE49-F238E27FC236}">
                <a16:creationId xmlns:a16="http://schemas.microsoft.com/office/drawing/2014/main" id="{7E3AD20E-D57D-4959-ADAB-26DD3F0AD1FE}"/>
              </a:ext>
            </a:extLst>
          </p:cNvPr>
          <p:cNvSpPr/>
          <p:nvPr/>
        </p:nvSpPr>
        <p:spPr>
          <a:xfrm>
            <a:off x="2110062" y="2235922"/>
            <a:ext cx="2082591" cy="1084578"/>
          </a:xfrm>
          <a:prstGeom prst="borderCallout1">
            <a:avLst>
              <a:gd name="adj1" fmla="val 2727"/>
              <a:gd name="adj2" fmla="val -5817"/>
              <a:gd name="adj3" fmla="val -30245"/>
              <a:gd name="adj4" fmla="val -37113"/>
            </a:avLst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「展示室」 を「都道府県別リスト」に変えれば、</a:t>
            </a:r>
            <a:endParaRPr kumimoji="1" lang="en-US" altLang="ja-JP" sz="1200" dirty="0">
              <a:solidFill>
                <a:sysClr val="windowText" lastClr="000000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学校や自宅で自作のワークシートを楽しめます。</a:t>
            </a:r>
          </a:p>
        </p:txBody>
      </p:sp>
      <p:sp>
        <p:nvSpPr>
          <p:cNvPr id="14" name="吹き出し: 線 13">
            <a:extLst>
              <a:ext uri="{FF2B5EF4-FFF2-40B4-BE49-F238E27FC236}">
                <a16:creationId xmlns:a16="http://schemas.microsoft.com/office/drawing/2014/main" id="{F29AD97B-0C3D-40F1-A27E-AB239894E9C5}"/>
              </a:ext>
            </a:extLst>
          </p:cNvPr>
          <p:cNvSpPr/>
          <p:nvPr/>
        </p:nvSpPr>
        <p:spPr>
          <a:xfrm>
            <a:off x="4592707" y="2201509"/>
            <a:ext cx="1617593" cy="554391"/>
          </a:xfrm>
          <a:prstGeom prst="borderCallout1">
            <a:avLst>
              <a:gd name="adj1" fmla="val -12495"/>
              <a:gd name="adj2" fmla="val 11258"/>
              <a:gd name="adj3" fmla="val -105131"/>
              <a:gd name="adj4" fmla="val -74822"/>
            </a:avLst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選んだテーマを入力。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009AF344-567D-4524-BF47-E4C468B6D5C6}"/>
              </a:ext>
            </a:extLst>
          </p:cNvPr>
          <p:cNvSpPr/>
          <p:nvPr/>
        </p:nvSpPr>
        <p:spPr>
          <a:xfrm>
            <a:off x="1009650" y="3650812"/>
            <a:ext cx="5010150" cy="269918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ワークシートの作り方</a:t>
            </a:r>
            <a:r>
              <a:rPr kumimoji="1" lang="en-US" altLang="ja-JP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】</a:t>
            </a:r>
          </a:p>
          <a:p>
            <a:pPr marL="177800" indent="-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①都道府県別リストでは、当館の展示をいろいろなテーマで分類しています。大分類、中分類から、好きなテーマを選びます。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177800" indent="-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②選んだテーマに関する展示資料がある都道府県名を入力。</a:t>
            </a:r>
            <a:endParaRPr kumimoji="1" lang="en-US" altLang="ja-JP" dirty="0">
              <a:solidFill>
                <a:schemeClr val="tx1"/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177800" indent="-177800"/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③裏面に、</a:t>
            </a:r>
            <a:r>
              <a:rPr kumimoji="1" lang="ja-JP" altLang="en-US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回答例と都道府県別リストの写真やエピソード</a:t>
            </a:r>
            <a:r>
              <a:rPr kumimoji="1" lang="ja-JP" altLang="en-US" dirty="0">
                <a:solidFill>
                  <a:schemeClr val="tx1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などを入力。</a:t>
            </a:r>
          </a:p>
        </p:txBody>
      </p:sp>
      <p:sp>
        <p:nvSpPr>
          <p:cNvPr id="18" name="吹き出し: 線 17">
            <a:extLst>
              <a:ext uri="{FF2B5EF4-FFF2-40B4-BE49-F238E27FC236}">
                <a16:creationId xmlns:a16="http://schemas.microsoft.com/office/drawing/2014/main" id="{A43B3504-FE11-40D8-8AEB-449E28A1B251}"/>
              </a:ext>
            </a:extLst>
          </p:cNvPr>
          <p:cNvSpPr/>
          <p:nvPr/>
        </p:nvSpPr>
        <p:spPr>
          <a:xfrm>
            <a:off x="2035067" y="263724"/>
            <a:ext cx="1725786" cy="582402"/>
          </a:xfrm>
          <a:prstGeom prst="borderCallout1">
            <a:avLst>
              <a:gd name="adj1" fmla="val 62418"/>
              <a:gd name="adj2" fmla="val 101219"/>
              <a:gd name="adj3" fmla="val 105108"/>
              <a:gd name="adj4" fmla="val 126002"/>
            </a:avLst>
          </a:prstGeom>
          <a:solidFill>
            <a:schemeClr val="bg1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ysClr val="windowText" lastClr="00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ゆかりのある都道府県や地方を入力。</a:t>
            </a:r>
          </a:p>
        </p:txBody>
      </p: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7E1327B7-2F8C-4475-80D9-CA740C36BF69}"/>
              </a:ext>
            </a:extLst>
          </p:cNvPr>
          <p:cNvCxnSpPr>
            <a:cxnSpLocks/>
          </p:cNvCxnSpPr>
          <p:nvPr/>
        </p:nvCxnSpPr>
        <p:spPr>
          <a:xfrm flipH="1">
            <a:off x="1066800" y="590009"/>
            <a:ext cx="968267" cy="814685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264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DE838C5F-8C2A-438B-9F3C-9F3DCD5D5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288066"/>
              </p:ext>
            </p:extLst>
          </p:nvPr>
        </p:nvGraphicFramePr>
        <p:xfrm>
          <a:off x="241498" y="840129"/>
          <a:ext cx="6354527" cy="9065873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919811">
                  <a:extLst>
                    <a:ext uri="{9D8B030D-6E8A-4147-A177-3AD203B41FA5}">
                      <a16:colId xmlns:a16="http://schemas.microsoft.com/office/drawing/2014/main" val="687287698"/>
                    </a:ext>
                  </a:extLst>
                </a:gridCol>
                <a:gridCol w="4434716">
                  <a:extLst>
                    <a:ext uri="{9D8B030D-6E8A-4147-A177-3AD203B41FA5}">
                      <a16:colId xmlns:a16="http://schemas.microsoft.com/office/drawing/2014/main" val="1856659284"/>
                    </a:ext>
                  </a:extLst>
                </a:gridCol>
              </a:tblGrid>
              <a:tr h="5109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都道府県名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/>
                        <a:t>展示資料名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8066965"/>
                  </a:ext>
                </a:extLst>
              </a:tr>
              <a:tr h="1222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516291"/>
                  </a:ext>
                </a:extLst>
              </a:tr>
              <a:tr h="1222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23731"/>
                  </a:ext>
                </a:extLst>
              </a:tr>
              <a:tr h="1222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665779"/>
                  </a:ext>
                </a:extLst>
              </a:tr>
              <a:tr h="1222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568366"/>
                  </a:ext>
                </a:extLst>
              </a:tr>
              <a:tr h="1222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708786"/>
                  </a:ext>
                </a:extLst>
              </a:tr>
              <a:tr h="1222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168650"/>
                  </a:ext>
                </a:extLst>
              </a:tr>
              <a:tr h="1222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（都道府県名）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8139952"/>
                  </a:ext>
                </a:extLst>
              </a:tr>
            </a:tbl>
          </a:graphicData>
        </a:graphic>
      </p:graphicFrame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83B5E2-A5E8-4D61-ADA4-CECE21346190}"/>
              </a:ext>
            </a:extLst>
          </p:cNvPr>
          <p:cNvSpPr/>
          <p:nvPr/>
        </p:nvSpPr>
        <p:spPr>
          <a:xfrm>
            <a:off x="2191386" y="1484120"/>
            <a:ext cx="1429512" cy="936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展示物写真</a:t>
            </a:r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CDAC4FD3-9334-4DB5-BE10-45A258846478}"/>
              </a:ext>
            </a:extLst>
          </p:cNvPr>
          <p:cNvSpPr/>
          <p:nvPr/>
        </p:nvSpPr>
        <p:spPr>
          <a:xfrm>
            <a:off x="0" y="0"/>
            <a:ext cx="6858000" cy="648519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latin typeface="07やさしさゴシック" panose="02000600000000000000" pitchFamily="50" charset="-128"/>
                <a:ea typeface="07やさしさゴシック" panose="02000600000000000000" pitchFamily="50" charset="-128"/>
              </a:rPr>
              <a:t>回答例とエピソード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FE63AD8-BC3E-4B8F-8A0A-142E35BA4242}"/>
              </a:ext>
            </a:extLst>
          </p:cNvPr>
          <p:cNvSpPr txBox="1"/>
          <p:nvPr/>
        </p:nvSpPr>
        <p:spPr>
          <a:xfrm>
            <a:off x="3560616" y="1547620"/>
            <a:ext cx="322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展示資料名</a:t>
            </a:r>
            <a:endParaRPr lang="en-US" altLang="ja-JP" sz="12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200" dirty="0"/>
              <a:t>常設展示データベース等の解説または</a:t>
            </a:r>
            <a:endParaRPr lang="en-US" altLang="ja-JP" sz="1200" dirty="0"/>
          </a:p>
          <a:p>
            <a:r>
              <a:rPr lang="ja-JP" altLang="en-US" sz="1200" dirty="0"/>
              <a:t>標本・資料と各都道府県を結びつけるトピックスやエピソードを入力。</a:t>
            </a:r>
            <a:endParaRPr kumimoji="1" lang="ja-JP" altLang="en-US" sz="1050" dirty="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38F5808-9F47-4E96-BD6A-7E29B569FA99}"/>
              </a:ext>
            </a:extLst>
          </p:cNvPr>
          <p:cNvSpPr txBox="1"/>
          <p:nvPr/>
        </p:nvSpPr>
        <p:spPr>
          <a:xfrm>
            <a:off x="3560616" y="2766414"/>
            <a:ext cx="322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展示資料名</a:t>
            </a:r>
            <a:endParaRPr lang="en-US" altLang="ja-JP" sz="12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200" dirty="0"/>
              <a:t>常設展示データベース等の解説または</a:t>
            </a:r>
            <a:endParaRPr lang="en-US" altLang="ja-JP" sz="1200" dirty="0"/>
          </a:p>
          <a:p>
            <a:r>
              <a:rPr lang="ja-JP" altLang="en-US" sz="1200" dirty="0"/>
              <a:t>標本・資料と各都道府県を結びつけるトピックスやエピソードを入力。</a:t>
            </a:r>
            <a:endParaRPr kumimoji="1" lang="ja-JP" altLang="en-US" sz="1050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D2AA7B5-6461-4F42-9074-5323C707911F}"/>
              </a:ext>
            </a:extLst>
          </p:cNvPr>
          <p:cNvSpPr txBox="1"/>
          <p:nvPr/>
        </p:nvSpPr>
        <p:spPr>
          <a:xfrm>
            <a:off x="3566901" y="4008572"/>
            <a:ext cx="322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展示資料名</a:t>
            </a:r>
            <a:endParaRPr lang="en-US" altLang="ja-JP" sz="12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200" dirty="0"/>
              <a:t>常設展示データベース等の解説または</a:t>
            </a:r>
            <a:endParaRPr lang="en-US" altLang="ja-JP" sz="1200" dirty="0"/>
          </a:p>
          <a:p>
            <a:r>
              <a:rPr lang="ja-JP" altLang="en-US" sz="1200" dirty="0"/>
              <a:t>標本・資料と各都道府県を結びつけるトピックスやエピソードを入力。</a:t>
            </a:r>
            <a:endParaRPr kumimoji="1" lang="ja-JP" altLang="en-US" sz="1050" dirty="0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5B41539-8529-4475-8190-291C5C5E5A53}"/>
              </a:ext>
            </a:extLst>
          </p:cNvPr>
          <p:cNvSpPr/>
          <p:nvPr/>
        </p:nvSpPr>
        <p:spPr>
          <a:xfrm>
            <a:off x="2191386" y="2755303"/>
            <a:ext cx="1429512" cy="936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展示物写真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8B73537-5832-40CF-B316-A6DA0A1A7445}"/>
              </a:ext>
            </a:extLst>
          </p:cNvPr>
          <p:cNvSpPr/>
          <p:nvPr/>
        </p:nvSpPr>
        <p:spPr>
          <a:xfrm>
            <a:off x="2191386" y="3948072"/>
            <a:ext cx="1429512" cy="936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展示物写真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7417029-241D-4A55-926D-C763D7895B51}"/>
              </a:ext>
            </a:extLst>
          </p:cNvPr>
          <p:cNvSpPr/>
          <p:nvPr/>
        </p:nvSpPr>
        <p:spPr>
          <a:xfrm>
            <a:off x="2191386" y="5196067"/>
            <a:ext cx="1429512" cy="936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展示物写真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3699F3FF-1144-42D6-8065-CC18B68A31E3}"/>
              </a:ext>
            </a:extLst>
          </p:cNvPr>
          <p:cNvSpPr/>
          <p:nvPr/>
        </p:nvSpPr>
        <p:spPr>
          <a:xfrm>
            <a:off x="2191386" y="6386183"/>
            <a:ext cx="1429512" cy="936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展示物写真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FF7FC3AC-C642-42B9-B338-850009ED07B0}"/>
              </a:ext>
            </a:extLst>
          </p:cNvPr>
          <p:cNvSpPr/>
          <p:nvPr/>
        </p:nvSpPr>
        <p:spPr>
          <a:xfrm>
            <a:off x="2191386" y="7611825"/>
            <a:ext cx="1429512" cy="936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展示物写真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7AA0963-1E00-40E0-9AA3-FE91E0F37D42}"/>
              </a:ext>
            </a:extLst>
          </p:cNvPr>
          <p:cNvSpPr/>
          <p:nvPr/>
        </p:nvSpPr>
        <p:spPr>
          <a:xfrm>
            <a:off x="2191386" y="8818305"/>
            <a:ext cx="1429512" cy="9363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展示物写真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755F5DE-735B-4A16-A756-D7368B96B936}"/>
              </a:ext>
            </a:extLst>
          </p:cNvPr>
          <p:cNvSpPr txBox="1"/>
          <p:nvPr/>
        </p:nvSpPr>
        <p:spPr>
          <a:xfrm>
            <a:off x="3559823" y="5250730"/>
            <a:ext cx="322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展示資料名</a:t>
            </a:r>
            <a:endParaRPr lang="en-US" altLang="ja-JP" sz="12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200" dirty="0"/>
              <a:t>常設展示データベース等の解説または</a:t>
            </a:r>
            <a:endParaRPr lang="en-US" altLang="ja-JP" sz="1200" dirty="0"/>
          </a:p>
          <a:p>
            <a:r>
              <a:rPr lang="ja-JP" altLang="en-US" sz="1200" dirty="0"/>
              <a:t>標本・資料と各都道府県を結びつけるトピックスやエピソードを入力。</a:t>
            </a:r>
            <a:endParaRPr kumimoji="1" lang="ja-JP" altLang="en-US" sz="1050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00D79776-FEF1-4540-BE4E-AEB740F85235}"/>
              </a:ext>
            </a:extLst>
          </p:cNvPr>
          <p:cNvSpPr txBox="1"/>
          <p:nvPr/>
        </p:nvSpPr>
        <p:spPr>
          <a:xfrm>
            <a:off x="3566901" y="6444908"/>
            <a:ext cx="322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展示資料名</a:t>
            </a:r>
            <a:endParaRPr lang="en-US" altLang="ja-JP" sz="12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200" dirty="0"/>
              <a:t>常設展示データベース等の解説または</a:t>
            </a:r>
            <a:endParaRPr lang="en-US" altLang="ja-JP" sz="1200" dirty="0"/>
          </a:p>
          <a:p>
            <a:r>
              <a:rPr lang="ja-JP" altLang="en-US" sz="1200" dirty="0"/>
              <a:t>標本・資料と各都道府県を結びつけるトピックスやエピソードを入力。</a:t>
            </a:r>
            <a:endParaRPr kumimoji="1" lang="ja-JP" altLang="en-US" sz="1050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774AE21-D07F-48A9-9E6A-CA9DEAA05F2A}"/>
              </a:ext>
            </a:extLst>
          </p:cNvPr>
          <p:cNvSpPr txBox="1"/>
          <p:nvPr/>
        </p:nvSpPr>
        <p:spPr>
          <a:xfrm>
            <a:off x="3620898" y="7664502"/>
            <a:ext cx="322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展示資料名</a:t>
            </a:r>
            <a:endParaRPr lang="en-US" altLang="ja-JP" sz="12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200" dirty="0"/>
              <a:t>常設展示データベース等の解説または</a:t>
            </a:r>
            <a:endParaRPr lang="en-US" altLang="ja-JP" sz="1200" dirty="0"/>
          </a:p>
          <a:p>
            <a:r>
              <a:rPr lang="ja-JP" altLang="en-US" sz="1200" dirty="0"/>
              <a:t>標本・資料と各都道府県を結びつけるトピックスやエピソードを入力。</a:t>
            </a:r>
            <a:endParaRPr kumimoji="1" lang="ja-JP" altLang="en-US" sz="1050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4FA02294-74FB-4BB7-97F8-EF8DBAF4B5E4}"/>
              </a:ext>
            </a:extLst>
          </p:cNvPr>
          <p:cNvSpPr txBox="1"/>
          <p:nvPr/>
        </p:nvSpPr>
        <p:spPr>
          <a:xfrm>
            <a:off x="3620897" y="8870734"/>
            <a:ext cx="32281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Yu Gothic Medium" panose="020B0500000000000000" pitchFamily="50" charset="-128"/>
                <a:ea typeface="Yu Gothic Medium" panose="020B0500000000000000" pitchFamily="50" charset="-128"/>
              </a:rPr>
              <a:t>展示資料名</a:t>
            </a:r>
            <a:endParaRPr lang="en-US" altLang="ja-JP" sz="1200" b="1" dirty="0">
              <a:latin typeface="Yu Gothic Medium" panose="020B0500000000000000" pitchFamily="50" charset="-128"/>
              <a:ea typeface="Yu Gothic Medium" panose="020B0500000000000000" pitchFamily="50" charset="-128"/>
            </a:endParaRPr>
          </a:p>
          <a:p>
            <a:r>
              <a:rPr lang="ja-JP" altLang="en-US" sz="1200" dirty="0"/>
              <a:t>常設展示データベース等の解説または</a:t>
            </a:r>
            <a:endParaRPr lang="en-US" altLang="ja-JP" sz="1200" dirty="0"/>
          </a:p>
          <a:p>
            <a:r>
              <a:rPr lang="ja-JP" altLang="en-US" sz="1200" dirty="0"/>
              <a:t>標本・資料と各都道府県を結びつけるトピックスやエピソードを入力。</a:t>
            </a:r>
            <a:endParaRPr kumimoji="1" lang="ja-JP" altLang="en-US" sz="1050" dirty="0"/>
          </a:p>
        </p:txBody>
      </p:sp>
    </p:spTree>
    <p:extLst>
      <p:ext uri="{BB962C8B-B14F-4D97-AF65-F5344CB8AC3E}">
        <p14:creationId xmlns:p14="http://schemas.microsoft.com/office/powerpoint/2010/main" val="1631958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2715</TotalTime>
  <Words>380</Words>
  <Application>Microsoft Office PowerPoint</Application>
  <PresentationFormat>A4 210 x 297 mm</PresentationFormat>
  <Paragraphs>62</Paragraphs>
  <Slides>2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5" baseType="lpstr">
      <vt:lpstr>07やさしさゴシック</vt:lpstr>
      <vt:lpstr>HGP創英角ﾎﾟｯﾌﾟ体</vt:lpstr>
      <vt:lpstr>ＭＳ 明朝</vt:lpstr>
      <vt:lpstr>Yu Gothic Medium</vt:lpstr>
      <vt:lpstr>メイリオ</vt:lpstr>
      <vt:lpstr>游ゴシック</vt:lpstr>
      <vt:lpstr>游ゴシック Light</vt:lpstr>
      <vt:lpstr>Arial</vt:lpstr>
      <vt:lpstr>Calibri</vt:lpstr>
      <vt:lpstr>Calibri Light</vt:lpstr>
      <vt:lpstr>Century</vt:lpstr>
      <vt:lpstr>Office テーマ</vt:lpstr>
      <vt:lpstr>Acrobat Document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関根 通陽</dc:creator>
  <cp:lastModifiedBy>佐久間 徹</cp:lastModifiedBy>
  <cp:revision>114</cp:revision>
  <cp:lastPrinted>2022-01-06T07:19:10Z</cp:lastPrinted>
  <dcterms:created xsi:type="dcterms:W3CDTF">2021-07-15T05:07:39Z</dcterms:created>
  <dcterms:modified xsi:type="dcterms:W3CDTF">2022-01-11T07:13:03Z</dcterms:modified>
</cp:coreProperties>
</file>